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63" r:id="rId4"/>
    <p:sldId id="260" r:id="rId5"/>
    <p:sldId id="261" r:id="rId6"/>
    <p:sldId id="266" r:id="rId7"/>
    <p:sldId id="265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D664BF-EB8B-4ADB-8C39-D70339000BF3}" v="108" dt="2024-02-14T21:19:35.418"/>
    <p1510:client id="{C1F5F5A4-6207-4430-A026-D60FD7B3E036}" v="31" dt="2024-02-14T18:28:42.3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3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jp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3C70AB-A06C-4859-98A4-B8C184F98D27}" type="datetimeFigureOut">
              <a:rPr lang="en-ZA" smtClean="0"/>
              <a:t>2024/02/15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DDEDCB-3F7B-4765-8C6C-B36D3F9CEBC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0813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DDEDCB-3F7B-4765-8C6C-B36D3F9CEBC4}" type="slidenum">
              <a:rPr lang="en-ZA" smtClean="0"/>
              <a:t>2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22696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DDEDCB-3F7B-4765-8C6C-B36D3F9CEBC4}" type="slidenum">
              <a:rPr lang="en-ZA" smtClean="0"/>
              <a:t>6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66209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3F02B-3AD5-3BD9-C660-482DA0AC7C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A79AC1-A30E-400D-12D4-9241776A01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1BC7CC-0815-CAC8-AE90-6F85A0C53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F8124-159F-4FF1-B598-6D1E756FED86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FB16CC-C1FF-F7F4-7985-6FCDA8322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69CB7-781D-C9A4-A95D-3A5E314D6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14004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F2545-3BAC-17C1-93B3-3BC977D57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A4A634-D8A8-5775-96A5-DF5F6F5AB8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57B5E-C5F9-5CFB-4851-D4E022E36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2C449-49A0-4083-BB53-BBFB229D477B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AF38B5-E2BC-B464-4243-C3DA1853D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8E7527-D864-0D18-1019-2AED1B894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59011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2F3955-D754-2E0F-6CCB-5E90BB1FDD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13174A-E0D1-8598-8FB9-F6614C4FCB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CDBC5-36A4-F455-5A2B-AA0B8BC14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867FD-6520-4433-811F-E727A5B81E39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F10E42-3EEE-1B1D-FA93-80E3EAAE1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1B89B-73F3-2447-BA47-667968201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68759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B8A40-C77A-DC3E-B062-B7073E807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3E8401-F408-F417-9BCE-32284D2168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4F4BD-2C05-6F0C-3875-1B7ADF10F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F2A2C-1F02-4C77-AFDB-11CF9CC4C930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79EE2-270B-8A77-FF25-0F362FCCC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84F6C-D36D-B18C-E7DE-65593A125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43091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D8468-F8F9-65D5-FE76-32841D7AF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4EB3C-F024-8DF4-B11E-98964E6837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C9F7F-5A7E-7787-AB00-FE7492CCF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6A5A6-B316-4E50-AB2E-10FB8EB55F2C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629B6D-B506-5303-55EC-695E91C2E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2F5182-AF2E-7BF5-7907-E18B7C84E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98530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093DA-877A-7DAD-D98A-5D7BBE565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F92757-77EE-B42D-C455-55DED35A9C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B26E4-A358-C074-0831-3E8F492DA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34AE1-DECA-4910-AF2B-46210CFE6979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50524-2947-59E8-3FC9-89BFE00AE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1A4B3-2CD3-3DB2-43CD-6FD345ABE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872203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E8AAE-8CE9-65FA-FFD3-4A48A916E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74BFB-F40D-D404-9C26-4E6BD3F9BD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72FDFC-AF2C-26FA-3510-E2D060067F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FB81C7-EB4D-8853-6DE6-987B0AF8E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81691-2A07-4D53-8C22-D2BCFA4FC190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C93621-F4F8-1FBB-37EE-9A61BC5D3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595EE8-4322-67AF-BC00-BD4745B7A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72125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0ADDD-4069-E579-1A3B-CC3F76B11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007ED-EAD2-B604-0C86-71FC63F340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DD1835-A869-DE5C-D641-E2DB9D6A9D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720FB1-3E93-3A86-4475-D3D8B010B3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910764-B60D-BF44-DF6A-DBB1402B4D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E9F1EF-0871-202F-067B-6C675797A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636A9-94D5-4D37-A3D4-FD64F516FF05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46F1FB-2D4D-9401-32E2-CFA1F366E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A748EC-0D21-41DF-726F-34E7EAFA4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411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3A167-3C03-BC3C-A87A-48CD79DCD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1F14D7-ED53-4D96-34FE-46249F415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299C3-AF08-435E-8518-614F7A71A2DC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317AB2-DB09-9DC4-0AC3-98563D099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36C704-83F2-822E-6B58-64D6CCDBA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90831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EAFEFD-B178-46DE-3610-83E1426AA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D56B3-41E2-4C08-8F25-02070F508A13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EE4DB0-39A6-8666-04E4-2B8F4B15F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AC2113-A9D7-9D78-DB14-4C640EF75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10628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1EC7D-6205-8752-8ACF-522289EB3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527350-22D4-1102-0449-C0D3D0594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AA3805-6BEC-DFE6-C4E3-D1199015C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7493FE-E6A6-036A-C105-1BF849E40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202FC-FD6A-417E-8F0A-65504A925C3B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0CDFC6-B765-5D80-2660-A264C68A6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C7A42-8C7E-0C37-18EA-3AEEFCE10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95464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8CFC1-8A3C-6ACC-FF59-BF4625627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CEA40E-3F39-3B91-3A76-46C49E4E05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1E06C8-EDC9-4558-2300-204B949F3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A172C3-C440-791D-A5E4-81B293864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EE951-8AC6-4A5A-A7FB-E856F7F573AF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81AD5C-4E08-E0E3-BAD9-A74D20C2B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Geeks4Learning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75F733-A9FC-3EB8-3B26-C4BE5294A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83559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848087-1C24-26AA-712A-F6E9F2EB6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0DE743-3371-7F8B-0AE0-59D6226844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CB040F-EE47-DBD8-8D11-7A52177314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1C077-6AEB-4434-8383-6B83A791719F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9410B-251A-0B37-3303-A13D042037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ZA"/>
              <a:t>Geeks4Learning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67A97-781D-8E4B-A7DE-C1909AAED8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84438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9" name="Rectangle 26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Rectangle 27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3" name="Rectangle 27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Rectangle 27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7" name="Freeform: Shape 27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C46413-175E-4C0A-BBBF-F3274C8FB3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041" y="2767106"/>
            <a:ext cx="2880828" cy="3071906"/>
          </a:xfrm>
        </p:spPr>
        <p:txBody>
          <a:bodyPr anchor="t">
            <a:normAutofit/>
          </a:bodyPr>
          <a:lstStyle/>
          <a:p>
            <a:pPr algn="l"/>
            <a:r>
              <a:rPr lang="en-ZA" sz="4000" b="1">
                <a:solidFill>
                  <a:srgbClr val="FFFFFF"/>
                </a:solidFill>
              </a:rPr>
              <a:t>Attendance Management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FEB812-9520-EA6C-D75F-415FA4CC5C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0042" y="806824"/>
            <a:ext cx="2919738" cy="1494117"/>
          </a:xfrm>
        </p:spPr>
        <p:txBody>
          <a:bodyPr anchor="b">
            <a:normAutofit/>
          </a:bodyPr>
          <a:lstStyle/>
          <a:p>
            <a:pPr algn="l"/>
            <a:r>
              <a:rPr lang="en-GB" sz="2000">
                <a:solidFill>
                  <a:srgbClr val="FFFFFF"/>
                </a:solidFill>
              </a:rPr>
              <a:t>An Innovative Approach to Attendance Tracking</a:t>
            </a:r>
            <a:endParaRPr lang="en-ZA" sz="2000">
              <a:solidFill>
                <a:srgbClr val="FFFFFF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0FB6FE-555F-9DA8-CDA9-088C9C623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0" y="2002536"/>
            <a:ext cx="4114800" cy="365760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ZA" sz="1100">
                <a:solidFill>
                  <a:srgbClr val="FFFFFF"/>
                </a:solidFill>
              </a:rPr>
              <a:t>Geeks4Learning</a:t>
            </a:r>
          </a:p>
        </p:txBody>
      </p:sp>
      <p:pic>
        <p:nvPicPr>
          <p:cNvPr id="18" name="Picture 17" descr="A screenshot of a computer&#10;&#10;Description automatically generated">
            <a:extLst>
              <a:ext uri="{FF2B5EF4-FFF2-40B4-BE49-F238E27FC236}">
                <a16:creationId xmlns:a16="http://schemas.microsoft.com/office/drawing/2014/main" id="{D715CA98-1FDA-8C13-A4B0-D74FAB018D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50" b="1"/>
          <a:stretch/>
        </p:blipFill>
        <p:spPr>
          <a:xfrm>
            <a:off x="4502428" y="866638"/>
            <a:ext cx="7225748" cy="5124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106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08B464-2EB4-C0C2-57C4-475E80948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Problem Statement.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7FBE3F-234D-6231-48AD-9D100D829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7725" y="1984248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1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Geeks4Learning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1E764E-F74C-B6D2-13B1-6F455E3E1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33982" y="1773684"/>
            <a:ext cx="9724031" cy="368335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dirty="0"/>
              <a:t>Attendance: Tracked through the use of  ERS Biometrics System.</a:t>
            </a:r>
          </a:p>
          <a:p>
            <a:pPr marL="0"/>
            <a:endParaRPr lang="en-US" sz="2000" dirty="0"/>
          </a:p>
          <a:p>
            <a:r>
              <a:rPr lang="en-US" sz="2000" dirty="0"/>
              <a:t>Technical Issues</a:t>
            </a:r>
            <a:r>
              <a:rPr lang="en-US" sz="2000" b="1" dirty="0"/>
              <a:t>: </a:t>
            </a:r>
            <a:r>
              <a:rPr lang="en-US" sz="2000" dirty="0"/>
              <a:t>Biometric systems may experience technical glitches, leading to inaccuracies in attendance records.</a:t>
            </a:r>
          </a:p>
          <a:p>
            <a:pPr marL="0"/>
            <a:endParaRPr lang="en-US" sz="2000" dirty="0"/>
          </a:p>
          <a:p>
            <a:r>
              <a:rPr lang="en-US" sz="2000" dirty="0"/>
              <a:t>Tailgating Concerns: This poses a risk of stealing working hours and facilitating extended lunch breaks.</a:t>
            </a:r>
          </a:p>
        </p:txBody>
      </p:sp>
    </p:spTree>
    <p:extLst>
      <p:ext uri="{BB962C8B-B14F-4D97-AF65-F5344CB8AC3E}">
        <p14:creationId xmlns:p14="http://schemas.microsoft.com/office/powerpoint/2010/main" val="3921219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5BAD20-B623-61C1-9BCF-3CF7442241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9D68F3-407C-E848-7E49-CAC6D6E1132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13692" y="255096"/>
            <a:ext cx="6509066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Our Team.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CF8819-CA6F-342F-9A87-6C5939BB4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0" y="2002536"/>
            <a:ext cx="4114800" cy="3657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 sz="11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Geeks4Learning</a:t>
            </a:r>
          </a:p>
        </p:txBody>
      </p:sp>
      <p:pic>
        <p:nvPicPr>
          <p:cNvPr id="5" name="Picture 4" descr="A group of men in circles&#10;&#10;Description automatically generated">
            <a:extLst>
              <a:ext uri="{FF2B5EF4-FFF2-40B4-BE49-F238E27FC236}">
                <a16:creationId xmlns:a16="http://schemas.microsoft.com/office/drawing/2014/main" id="{2E1BFEED-93B6-9EA1-BF4E-140D97389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655276"/>
            <a:ext cx="11113478" cy="496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337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0DC492-A7F7-A580-3344-C55BAFD71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Our Solution.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F78DCD-9563-C4A4-F9E0-BC1FDBE9D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7725" y="1984248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1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Geeks4Learning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DCB670-EF57-365D-0B97-B4AC56DC46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33984" y="1720321"/>
            <a:ext cx="9724031" cy="368335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dirty="0"/>
              <a:t>Enhancing attendance tracking</a:t>
            </a:r>
          </a:p>
          <a:p>
            <a:pPr marL="0"/>
            <a:endParaRPr lang="en-US" sz="2000" dirty="0"/>
          </a:p>
          <a:p>
            <a:r>
              <a:rPr lang="en-US" sz="2000" dirty="0"/>
              <a:t>Integrate with the existing ERS Biometrics System to provide a seamless attendance tracking process.</a:t>
            </a:r>
          </a:p>
          <a:p>
            <a:pPr marL="0"/>
            <a:endParaRPr lang="en-US" sz="2000" dirty="0"/>
          </a:p>
          <a:p>
            <a:r>
              <a:rPr lang="en-US" sz="2000" dirty="0"/>
              <a:t>Ensures compliance with attendance policies.</a:t>
            </a:r>
          </a:p>
        </p:txBody>
      </p:sp>
    </p:spTree>
    <p:extLst>
      <p:ext uri="{BB962C8B-B14F-4D97-AF65-F5344CB8AC3E}">
        <p14:creationId xmlns:p14="http://schemas.microsoft.com/office/powerpoint/2010/main" val="1649073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Rolls of blueprints">
            <a:extLst>
              <a:ext uri="{FF2B5EF4-FFF2-40B4-BE49-F238E27FC236}">
                <a16:creationId xmlns:a16="http://schemas.microsoft.com/office/drawing/2014/main" id="{9675948C-6FA1-9D69-8C3B-1212C7DB2D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 t="1299" b="14431"/>
          <a:stretch/>
        </p:blipFill>
        <p:spPr>
          <a:xfrm>
            <a:off x="20" y="10"/>
            <a:ext cx="12191980" cy="685799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87FBDB-32A5-32CC-16BA-99E70FDE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Our System.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225095-DFCF-6B67-4859-ACC4128BE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32548"/>
            <a:ext cx="10515600" cy="6419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000" b="0" i="0" dirty="0">
                <a:solidFill>
                  <a:srgbClr val="0D0D0D"/>
                </a:solidFill>
                <a:effectLst/>
                <a:latin typeface="Söhne"/>
              </a:rPr>
              <a:t>Explore system key features.</a:t>
            </a:r>
            <a:endParaRPr lang="en-US" sz="2000" dirty="0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A5DD88-66EE-5B76-648C-93EAE2FE1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>
                <a:solidFill>
                  <a:schemeClr val="tx2">
                    <a:lumMod val="75000"/>
                  </a:schemeClr>
                </a:solidFill>
              </a:rPr>
              <a:t>Geeks4Learning</a:t>
            </a:r>
          </a:p>
        </p:txBody>
      </p:sp>
      <p:pic>
        <p:nvPicPr>
          <p:cNvPr id="5" name="Picture 4" descr="A map with a location pin&#10;&#10;Description automatically generated">
            <a:extLst>
              <a:ext uri="{FF2B5EF4-FFF2-40B4-BE49-F238E27FC236}">
                <a16:creationId xmlns:a16="http://schemas.microsoft.com/office/drawing/2014/main" id="{311E4FBB-CB7E-53F5-E681-C1EBDBCCE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0357" y="2835961"/>
            <a:ext cx="2374421" cy="1891276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6" name="Picture 5" descr="A pen on a paper&#10;&#10;Description automatically generated">
            <a:extLst>
              <a:ext uri="{FF2B5EF4-FFF2-40B4-BE49-F238E27FC236}">
                <a16:creationId xmlns:a16="http://schemas.microsoft.com/office/drawing/2014/main" id="{D15C2DD7-21B5-F98E-FD15-6AED5E84FC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8339" y="2762848"/>
            <a:ext cx="2688567" cy="1907398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7" name="Picture 6" descr="A computer with a calendar on the screen&#10;&#10;Description automatically generated">
            <a:extLst>
              <a:ext uri="{FF2B5EF4-FFF2-40B4-BE49-F238E27FC236}">
                <a16:creationId xmlns:a16="http://schemas.microsoft.com/office/drawing/2014/main" id="{8513969A-C88F-97B5-5C64-9F7B32DCA5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813413"/>
            <a:ext cx="2720915" cy="190518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1E2FFB4-1684-2AFD-802C-915AF66C7C84}"/>
              </a:ext>
            </a:extLst>
          </p:cNvPr>
          <p:cNvSpPr txBox="1"/>
          <p:nvPr/>
        </p:nvSpPr>
        <p:spPr>
          <a:xfrm>
            <a:off x="694944" y="4937366"/>
            <a:ext cx="3343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Streamlines Attendance Tracking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89ED22-0587-BB57-5309-BB319740A394}"/>
              </a:ext>
            </a:extLst>
          </p:cNvPr>
          <p:cNvSpPr txBox="1"/>
          <p:nvPr/>
        </p:nvSpPr>
        <p:spPr>
          <a:xfrm>
            <a:off x="5246687" y="4987795"/>
            <a:ext cx="22980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Login Location Check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D30F9D-DDB7-9915-B2DF-1CCEAED01376}"/>
              </a:ext>
            </a:extLst>
          </p:cNvPr>
          <p:cNvSpPr txBox="1"/>
          <p:nvPr/>
        </p:nvSpPr>
        <p:spPr>
          <a:xfrm>
            <a:off x="8928339" y="4937366"/>
            <a:ext cx="26885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Automatic Leave Update</a:t>
            </a:r>
          </a:p>
        </p:txBody>
      </p:sp>
    </p:spTree>
    <p:extLst>
      <p:ext uri="{BB962C8B-B14F-4D97-AF65-F5344CB8AC3E}">
        <p14:creationId xmlns:p14="http://schemas.microsoft.com/office/powerpoint/2010/main" val="4834813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A936CA-ECA6-F6C5-4F74-648631B5A0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Rolls of blueprints">
            <a:extLst>
              <a:ext uri="{FF2B5EF4-FFF2-40B4-BE49-F238E27FC236}">
                <a16:creationId xmlns:a16="http://schemas.microsoft.com/office/drawing/2014/main" id="{427EA512-7033-F983-F3C9-DD9D67F0DFF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 t="1299" b="14431"/>
          <a:stretch/>
        </p:blipFill>
        <p:spPr>
          <a:xfrm>
            <a:off x="20" y="10"/>
            <a:ext cx="12191980" cy="685799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285542-52F9-DA93-DC43-B7691EE20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Technologies Used.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FAA773-7005-FDAC-0EC4-7A50DF4E3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8875" y="1473933"/>
            <a:ext cx="10515600" cy="70008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000">
                <a:solidFill>
                  <a:srgbClr val="0D0D0D"/>
                </a:solidFill>
                <a:latin typeface="Söhne"/>
              </a:rPr>
              <a:t>Tech Stack Overview</a:t>
            </a:r>
          </a:p>
        </p:txBody>
      </p:sp>
      <p:pic>
        <p:nvPicPr>
          <p:cNvPr id="6" name="Picture 5" descr="A red and black logo&#10;&#10;Description automatically generated">
            <a:extLst>
              <a:ext uri="{FF2B5EF4-FFF2-40B4-BE49-F238E27FC236}">
                <a16:creationId xmlns:a16="http://schemas.microsoft.com/office/drawing/2014/main" id="{12EF07EF-9114-A1FA-E7AC-32CEF13131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834" y="2436213"/>
            <a:ext cx="3028950" cy="1514475"/>
          </a:xfrm>
          <a:prstGeom prst="rect">
            <a:avLst/>
          </a:prstGeom>
        </p:spPr>
      </p:pic>
      <p:pic>
        <p:nvPicPr>
          <p:cNvPr id="8" name="Picture 7" descr="A blue and black logo&#10;&#10;Description automatically generated">
            <a:extLst>
              <a:ext uri="{FF2B5EF4-FFF2-40B4-BE49-F238E27FC236}">
                <a16:creationId xmlns:a16="http://schemas.microsoft.com/office/drawing/2014/main" id="{2BC871CD-3660-4E3A-7300-5499ABCC3B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155" y="2527957"/>
            <a:ext cx="2894884" cy="1325369"/>
          </a:xfrm>
          <a:prstGeom prst="rect">
            <a:avLst/>
          </a:prstGeom>
        </p:spPr>
      </p:pic>
      <p:pic>
        <p:nvPicPr>
          <p:cNvPr id="10" name="Picture 9" descr="A green text on a black background&#10;&#10;Description automatically generated">
            <a:extLst>
              <a:ext uri="{FF2B5EF4-FFF2-40B4-BE49-F238E27FC236}">
                <a16:creationId xmlns:a16="http://schemas.microsoft.com/office/drawing/2014/main" id="{5C88A88C-5EA4-E587-CC34-C93D23D85F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039" y="4359444"/>
            <a:ext cx="3267075" cy="1400175"/>
          </a:xfrm>
          <a:prstGeom prst="rect">
            <a:avLst/>
          </a:prstGeom>
        </p:spPr>
      </p:pic>
      <p:pic>
        <p:nvPicPr>
          <p:cNvPr id="12" name="Picture 11" descr="A logo of a person holding a ball&#10;&#10;Description automatically generated">
            <a:extLst>
              <a:ext uri="{FF2B5EF4-FFF2-40B4-BE49-F238E27FC236}">
                <a16:creationId xmlns:a16="http://schemas.microsoft.com/office/drawing/2014/main" id="{D4C51126-29ED-91FD-16BE-67FE9045A92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5861" y="4507042"/>
            <a:ext cx="2561473" cy="128884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F704AAB-5999-75F4-3F3A-16E70F45CE75}"/>
              </a:ext>
            </a:extLst>
          </p:cNvPr>
          <p:cNvSpPr txBox="1"/>
          <p:nvPr/>
        </p:nvSpPr>
        <p:spPr>
          <a:xfrm>
            <a:off x="2054593" y="3748647"/>
            <a:ext cx="6260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>
                <a:solidFill>
                  <a:schemeClr val="bg1"/>
                </a:solidFill>
              </a:rPr>
              <a:t>Frontend development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6E842A-19CD-180A-27E8-76F03CED3BE1}"/>
              </a:ext>
            </a:extLst>
          </p:cNvPr>
          <p:cNvSpPr txBox="1"/>
          <p:nvPr/>
        </p:nvSpPr>
        <p:spPr>
          <a:xfrm>
            <a:off x="2036487" y="5643321"/>
            <a:ext cx="6260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>
                <a:solidFill>
                  <a:schemeClr val="bg1"/>
                </a:solidFill>
              </a:rPr>
              <a:t>Backend development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BAE612-E300-B42A-E83F-884A7234A686}"/>
              </a:ext>
            </a:extLst>
          </p:cNvPr>
          <p:cNvSpPr txBox="1"/>
          <p:nvPr/>
        </p:nvSpPr>
        <p:spPr>
          <a:xfrm>
            <a:off x="7379320" y="3768331"/>
            <a:ext cx="6260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i="0">
                <a:solidFill>
                  <a:srgbClr val="0D0D0D"/>
                </a:solidFill>
                <a:effectLst/>
                <a:latin typeface="Söhne"/>
              </a:rPr>
              <a:t>Database Management</a:t>
            </a:r>
            <a:endParaRPr lang="en-ZA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34504C7-92CF-79E2-BAB7-897C1A2187F9}"/>
              </a:ext>
            </a:extLst>
          </p:cNvPr>
          <p:cNvSpPr txBox="1"/>
          <p:nvPr/>
        </p:nvSpPr>
        <p:spPr>
          <a:xfrm>
            <a:off x="7548626" y="5643321"/>
            <a:ext cx="6260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i="0">
                <a:solidFill>
                  <a:srgbClr val="0D0D0D"/>
                </a:solidFill>
                <a:effectLst/>
                <a:latin typeface="Söhne"/>
              </a:rPr>
              <a:t>API Testing</a:t>
            </a:r>
            <a:endParaRPr lang="en-ZA">
              <a:solidFill>
                <a:schemeClr val="bg1"/>
              </a:solidFill>
            </a:endParaRP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152A479A-591E-E79D-59CE-E51240A0E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>
                <a:solidFill>
                  <a:schemeClr val="tx2">
                    <a:lumMod val="75000"/>
                  </a:schemeClr>
                </a:solidFill>
              </a:rPr>
              <a:t>Geeks4Learning</a:t>
            </a:r>
          </a:p>
        </p:txBody>
      </p:sp>
    </p:spTree>
    <p:extLst>
      <p:ext uri="{BB962C8B-B14F-4D97-AF65-F5344CB8AC3E}">
        <p14:creationId xmlns:p14="http://schemas.microsoft.com/office/powerpoint/2010/main" val="36950831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18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35A1F3-A9DC-E567-2BB7-E3485FC401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Rolls of blueprints">
            <a:extLst>
              <a:ext uri="{FF2B5EF4-FFF2-40B4-BE49-F238E27FC236}">
                <a16:creationId xmlns:a16="http://schemas.microsoft.com/office/drawing/2014/main" id="{CB883285-BF69-FF8D-C6D3-E16A30195F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 t="1299" b="14431"/>
          <a:stretch/>
        </p:blipFill>
        <p:spPr>
          <a:xfrm>
            <a:off x="20" y="0"/>
            <a:ext cx="12191980" cy="685799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7FBE1D-3152-4E50-A200-4F46E4D0D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System Progress.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BE00D2-DFD1-D848-FA09-FAEC4A218D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13658"/>
            <a:ext cx="10515600" cy="7417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rgbClr val="0D0D0D"/>
                </a:solidFill>
                <a:latin typeface="Söhne"/>
              </a:rPr>
              <a:t>System Progress Overview.</a:t>
            </a:r>
            <a:endParaRPr lang="en-US" sz="2000" dirty="0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11A84B-DD7A-8467-A2CD-A9B7C4135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>
                <a:solidFill>
                  <a:schemeClr val="tx2">
                    <a:lumMod val="75000"/>
                  </a:schemeClr>
                </a:solidFill>
              </a:rPr>
              <a:t>Geeks4Learning</a:t>
            </a:r>
          </a:p>
        </p:txBody>
      </p:sp>
      <p:pic>
        <p:nvPicPr>
          <p:cNvPr id="11" name="Picture 10" descr="A red circle with black text&#10;&#10;Description automatically generated">
            <a:extLst>
              <a:ext uri="{FF2B5EF4-FFF2-40B4-BE49-F238E27FC236}">
                <a16:creationId xmlns:a16="http://schemas.microsoft.com/office/drawing/2014/main" id="{59811C64-C2DD-866A-A0E5-3CE0406D01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980" y="2274277"/>
            <a:ext cx="2299952" cy="2120067"/>
          </a:xfrm>
          <a:prstGeom prst="rect">
            <a:avLst/>
          </a:prstGeom>
        </p:spPr>
      </p:pic>
      <p:pic>
        <p:nvPicPr>
          <p:cNvPr id="15" name="Picture 14" descr="A blue and white pie chart&#10;&#10;Description automatically generated">
            <a:extLst>
              <a:ext uri="{FF2B5EF4-FFF2-40B4-BE49-F238E27FC236}">
                <a16:creationId xmlns:a16="http://schemas.microsoft.com/office/drawing/2014/main" id="{F46BD25E-D946-A58B-1DB7-A6469F45D8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576" y="2431899"/>
            <a:ext cx="2373381" cy="1994202"/>
          </a:xfrm>
          <a:prstGeom prst="rect">
            <a:avLst/>
          </a:prstGeom>
        </p:spPr>
      </p:pic>
      <p:pic>
        <p:nvPicPr>
          <p:cNvPr id="18" name="Picture 17" descr="A red circle with black text&#10;&#10;Description automatically generated">
            <a:extLst>
              <a:ext uri="{FF2B5EF4-FFF2-40B4-BE49-F238E27FC236}">
                <a16:creationId xmlns:a16="http://schemas.microsoft.com/office/drawing/2014/main" id="{5D70C2BF-18CB-E580-0493-C7539188EA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6541" y="2438092"/>
            <a:ext cx="2669618" cy="218423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9474EAC-BBA1-2494-7A71-E58B1D193F59}"/>
              </a:ext>
            </a:extLst>
          </p:cNvPr>
          <p:cNvSpPr txBox="1"/>
          <p:nvPr/>
        </p:nvSpPr>
        <p:spPr>
          <a:xfrm>
            <a:off x="990602" y="5056406"/>
            <a:ext cx="6260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D0D0D"/>
                </a:solidFill>
                <a:latin typeface="Söhne"/>
              </a:rPr>
              <a:t>System Documentation</a:t>
            </a:r>
            <a:endParaRPr lang="en-ZA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CF257E-79D2-3B6D-B4E7-DB3A244DB3B1}"/>
              </a:ext>
            </a:extLst>
          </p:cNvPr>
          <p:cNvSpPr txBox="1"/>
          <p:nvPr/>
        </p:nvSpPr>
        <p:spPr>
          <a:xfrm>
            <a:off x="4918526" y="5067701"/>
            <a:ext cx="6260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D0D0D"/>
                </a:solidFill>
                <a:latin typeface="Söhne"/>
              </a:rPr>
              <a:t>Backend Development</a:t>
            </a:r>
            <a:endParaRPr lang="en-ZA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B7F44D-DF20-CA5B-AFA1-800525B7061F}"/>
              </a:ext>
            </a:extLst>
          </p:cNvPr>
          <p:cNvSpPr txBox="1"/>
          <p:nvPr/>
        </p:nvSpPr>
        <p:spPr>
          <a:xfrm>
            <a:off x="8469101" y="5067701"/>
            <a:ext cx="6260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D0D0D"/>
                </a:solidFill>
                <a:latin typeface="Söhne"/>
              </a:rPr>
              <a:t>Frontend Development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182121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  <p:bldP spid="2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A4752D-988D-D007-A5D4-F8441F0ECC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7" name="Rectangle 156">
            <a:extLst>
              <a:ext uri="{FF2B5EF4-FFF2-40B4-BE49-F238E27FC236}">
                <a16:creationId xmlns:a16="http://schemas.microsoft.com/office/drawing/2014/main" id="{8D0D6D3E-D7F9-4591-9CA9-DDF4DB1F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8592D6-12B1-CA81-D12D-5188E2FFB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774" y="2722633"/>
            <a:ext cx="4613300" cy="316322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Q &amp; 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16042-C19D-8668-8439-30F3F1818A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6773" y="3025935"/>
            <a:ext cx="4408228" cy="11928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400" dirty="0"/>
              <a:t>Questions and Answers Session: Your Participation is Welcome.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A2B1E9-A5A8-5828-5779-3B7534F44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0" y="2002536"/>
            <a:ext cx="4115118" cy="3657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/>
                <a:ea typeface="+mn-ea"/>
                <a:cs typeface="+mn-cs"/>
              </a:rPr>
              <a:t>Geeks4Learning</a:t>
            </a:r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23336" y="-3"/>
            <a:ext cx="4068664" cy="6858000"/>
          </a:xfrm>
          <a:prstGeom prst="rect">
            <a:avLst/>
          </a:prstGeom>
          <a:gradFill>
            <a:gsLst>
              <a:gs pos="26000">
                <a:srgbClr val="000000"/>
              </a:gs>
              <a:gs pos="100000">
                <a:schemeClr val="accent1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23336" y="-3"/>
            <a:ext cx="3611463" cy="6858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6000"/>
                </a:schemeClr>
              </a:gs>
              <a:gs pos="100000">
                <a:srgbClr val="000000">
                  <a:alpha val="5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230721" y="-107390"/>
            <a:ext cx="3853890" cy="4068665"/>
          </a:xfrm>
          <a:prstGeom prst="rect">
            <a:avLst/>
          </a:prstGeom>
          <a:gradFill>
            <a:gsLst>
              <a:gs pos="0">
                <a:srgbClr val="000000">
                  <a:alpha val="34000"/>
                </a:srgbClr>
              </a:gs>
              <a:gs pos="96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9" name="Picture 128" descr="Many question marks on black background">
            <a:extLst>
              <a:ext uri="{FF2B5EF4-FFF2-40B4-BE49-F238E27FC236}">
                <a16:creationId xmlns:a16="http://schemas.microsoft.com/office/drawing/2014/main" id="{F935A463-9670-733A-7BBF-582DDCB436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001" r="-2" b="-2"/>
          <a:stretch/>
        </p:blipFill>
        <p:spPr>
          <a:xfrm>
            <a:off x="6096000" y="1012536"/>
            <a:ext cx="4756162" cy="4756162"/>
          </a:xfrm>
          <a:custGeom>
            <a:avLst/>
            <a:gdLst/>
            <a:ahLst/>
            <a:cxnLst/>
            <a:rect l="l" t="t" r="r" b="b"/>
            <a:pathLst>
              <a:path w="5031136" h="5031136">
                <a:moveTo>
                  <a:pt x="2515568" y="0"/>
                </a:moveTo>
                <a:cubicBezTo>
                  <a:pt x="3904878" y="0"/>
                  <a:pt x="5031136" y="1126258"/>
                  <a:pt x="5031136" y="2515568"/>
                </a:cubicBezTo>
                <a:cubicBezTo>
                  <a:pt x="5031136" y="3904878"/>
                  <a:pt x="3904878" y="5031136"/>
                  <a:pt x="2515568" y="5031136"/>
                </a:cubicBezTo>
                <a:cubicBezTo>
                  <a:pt x="1126258" y="5031136"/>
                  <a:pt x="0" y="3904878"/>
                  <a:pt x="0" y="2515568"/>
                </a:cubicBezTo>
                <a:cubicBezTo>
                  <a:pt x="0" y="1126258"/>
                  <a:pt x="1126258" y="0"/>
                  <a:pt x="251556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60436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154</Words>
  <Application>Microsoft Office PowerPoint</Application>
  <PresentationFormat>Widescreen</PresentationFormat>
  <Paragraphs>43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Söhne</vt:lpstr>
      <vt:lpstr>Office Theme</vt:lpstr>
      <vt:lpstr>Attendance Management System</vt:lpstr>
      <vt:lpstr>Problem Statement.</vt:lpstr>
      <vt:lpstr>Our Team.</vt:lpstr>
      <vt:lpstr>Our Solution.</vt:lpstr>
      <vt:lpstr>Our System.</vt:lpstr>
      <vt:lpstr>Technologies Used.</vt:lpstr>
      <vt:lpstr>System Progress.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LMS Attendance System</dc:title>
  <dc:creator>Kgaugelo Mthethwa</dc:creator>
  <cp:lastModifiedBy>Kgaugelo Mthethwa</cp:lastModifiedBy>
  <cp:revision>7</cp:revision>
  <dcterms:created xsi:type="dcterms:W3CDTF">2024-02-13T12:52:59Z</dcterms:created>
  <dcterms:modified xsi:type="dcterms:W3CDTF">2024-02-15T06:32:07Z</dcterms:modified>
</cp:coreProperties>
</file>

<file path=docProps/thumbnail.jpeg>
</file>